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292" r:id="rId10"/>
    <p:sldId id="291" r:id="rId11"/>
    <p:sldId id="283" r:id="rId12"/>
    <p:sldId id="284" r:id="rId13"/>
    <p:sldId id="285" r:id="rId14"/>
    <p:sldId id="288" r:id="rId15"/>
    <p:sldId id="276" r:id="rId16"/>
    <p:sldId id="279" r:id="rId17"/>
    <p:sldId id="278" r:id="rId18"/>
    <p:sldId id="280" r:id="rId19"/>
    <p:sldId id="282" r:id="rId20"/>
    <p:sldId id="268" r:id="rId21"/>
    <p:sldId id="267" r:id="rId22"/>
    <p:sldId id="266" r:id="rId23"/>
    <p:sldId id="265" r:id="rId24"/>
    <p:sldId id="258" r:id="rId25"/>
    <p:sldId id="263" r:id="rId26"/>
    <p:sldId id="264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13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78888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909181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2495043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80362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BCED29-620E-F7FA-D678-23227EB2E4F1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217816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AB7B5E-BEE0-56F4-FD8B-E853E7BB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15" y="41946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289374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12A5D6-F0E4-0856-BF8C-9A262290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8" y="251872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BE8FBB8-D5ED-A1EE-2B5F-F2FADE12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9" y="4834830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B1710A7-D273-F6E2-CC5B-BEF9BA57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518726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B326D0B-143C-8483-F70E-E449CB1F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39" y="480447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791298-83CE-A22E-1CFD-0044144D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5" y="2184853"/>
            <a:ext cx="4161895" cy="30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625570" y="3429000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64" y="3429000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80" y="3429000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13308</TotalTime>
  <Words>560</Words>
  <Application>Microsoft Office PowerPoint</Application>
  <PresentationFormat>Widescreen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109</cp:revision>
  <dcterms:created xsi:type="dcterms:W3CDTF">2023-07-26T17:49:20Z</dcterms:created>
  <dcterms:modified xsi:type="dcterms:W3CDTF">2024-08-31T21:55:51Z</dcterms:modified>
</cp:coreProperties>
</file>